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9C7B-CCCA-4E23-B585-1E2AB87F3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70571-A8E0-4924-86F6-51D98A065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AC2A1-8598-417B-BF3F-A66B634EF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B04EF-A28D-4976-81B7-7A1BB8A6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5D96-E0DD-44A3-B31D-98A16798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01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8ED7-D392-406F-BCBE-C98ED053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0B277-FFC1-44A4-A6C3-CFAC27ED7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42F87-6593-4B84-940A-EDB1DD72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5A803-A26F-4E5C-93A3-3B9943492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788F8-B37C-413E-A95E-0A7A7C6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6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38408-4806-4155-9456-2B10B389C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2E24E-C806-445E-81B3-F7A8B67EF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E549A-D839-42A8-8851-C0C23B26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C665B-2F38-459D-80D8-410F2CA6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E3E7-6A94-4807-811A-AD8E2E2F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8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036D-4A38-4A97-BD62-9BCD5825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A28-1727-4BD4-9C14-A36168B0A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A0D97-41C4-45DE-BA7E-B547B822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38957-7DD2-4EE7-A545-A79BAB1B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B0393-0A37-4248-9B79-812985BE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4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E63C-C989-4E27-8834-0759728D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A51FB-C95D-419D-B672-6ABF962E5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4554E-2EE7-4AC0-A289-9A9A2C38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629D9-904C-480D-AF57-0FC2DB1A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E441E-54C5-46C2-A91F-72D2A942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8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08A4-5056-4A73-A95F-816FA6A7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B99AD-8EAD-4770-AB14-62A57AF58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C4731-3055-4D69-A491-2A73857C3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F8CC2-B37C-43CC-8447-76DC1007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536A0-54C8-4713-908B-97C1DE2E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B8DB7-E00C-4AD4-9DBA-CC340CCB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5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0DCA-1437-4108-8FE5-3E6912C5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61DD5-C4E2-4770-9821-DB839F9CB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24958-A459-4FB5-BCD4-344634318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9D7A7-4F15-449A-9686-E999D0965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162050-3359-4AA3-BD85-AB61D1EDC1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00472D-835D-46C3-87B4-8782B3BC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84FB9-D0EE-4DA4-BD5E-5FA8E338A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4CE00A-D190-4E5A-8E13-CB139E01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5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E11F-8A7C-454C-AA19-D7917D5E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48864-BA10-4C0F-AA79-C1A22E8D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4A5B6-5976-459D-946E-990F50D1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916C2-A901-4156-9AA7-7011AE6E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7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F883D-467A-41D8-A60A-D993374A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86E0C-B223-46D7-AF90-6324A2B7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B08D1-74F1-4168-9D94-46091272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190A9-D508-4ED8-9289-93A44233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7E253-482B-465E-9D65-448AEBD0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72C5D-6EB7-4FC4-8147-E6ABF5B43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393DD-74F5-447D-BC55-694238843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44FB6-0EF9-4A22-9778-301382F8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BE33D-DF39-4DEB-8560-F2B332434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8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1599-8402-4973-9D0A-54EE154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BF8C12-D366-4A80-9F5A-B141CD706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04F8E-2A6A-4F55-88A9-FB2157B37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413EF-67E9-4DA3-BEC3-D8C029E6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29F9F-BB7F-4E25-80A4-84D44BDF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650CF-F3D2-478B-B1FD-56796BAF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8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869BEF-CB71-4108-89B5-FD038FB2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F2004-B334-4F6F-A63C-F52049F6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D0FAE-3B1A-4414-BF43-A99020835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3FFD0-2204-4CDA-8D46-580939713582}" type="datetimeFigureOut">
              <a:rPr lang="en-US" smtClean="0"/>
              <a:t>2/17/2024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1AE1-54C9-43CD-A5D9-F5846B398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4C9FE-E715-450F-AEC8-6A711709B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56BAA-4821-43C4-AFC0-6075998EE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4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841B3-5B97-45C1-AFDD-F86325D0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6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49CC5-2D28-469E-B0AD-B5A73FC2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78"/>
            <a:ext cx="12192000" cy="65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1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3C148-17B6-40A2-877C-04EE4ACF9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61"/>
            <a:ext cx="12192000" cy="65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52AB15D5-CCC7-47CD-847D-ECCE7D9D4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824"/>
            <a:ext cx="12236508" cy="65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3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97"/>
    </mc:Choice>
    <mc:Fallback>
      <p:transition spd="slow" advTm="33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33B21-D214-4BCE-9F44-C334A88DA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94"/>
            <a:ext cx="12192000" cy="64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80CA3-F30C-4B0D-9261-FC9C17FE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23337"/>
            <a:ext cx="10879068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33CD6-8C47-4E05-9803-93690946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51916"/>
            <a:ext cx="10879068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EC3DB-6998-4582-BD96-0C2CB4B2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42390"/>
            <a:ext cx="10926700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Chauhan, Anil</dc:creator>
  <cp:lastModifiedBy>Chauhan, Anil</cp:lastModifiedBy>
  <cp:revision>3</cp:revision>
  <dcterms:created xsi:type="dcterms:W3CDTF">2024-02-17T09:22:58Z</dcterms:created>
  <dcterms:modified xsi:type="dcterms:W3CDTF">2024-02-17T10:03:20Z</dcterms:modified>
</cp:coreProperties>
</file>